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73" r:id="rId3"/>
    <p:sldId id="297" r:id="rId4"/>
    <p:sldId id="276" r:id="rId5"/>
    <p:sldId id="264" r:id="rId6"/>
    <p:sldId id="300" r:id="rId7"/>
    <p:sldId id="278" r:id="rId8"/>
    <p:sldId id="270" r:id="rId9"/>
    <p:sldId id="277" r:id="rId10"/>
    <p:sldId id="282" r:id="rId11"/>
    <p:sldId id="267" r:id="rId12"/>
    <p:sldId id="283" r:id="rId13"/>
    <p:sldId id="299" r:id="rId14"/>
    <p:sldId id="280" r:id="rId15"/>
    <p:sldId id="265" r:id="rId16"/>
    <p:sldId id="284" r:id="rId17"/>
    <p:sldId id="26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41"/>
    <p:restoredTop sz="94658"/>
  </p:normalViewPr>
  <p:slideViewPr>
    <p:cSldViewPr snapToGrid="0">
      <p:cViewPr varScale="1">
        <p:scale>
          <a:sx n="120" d="100"/>
          <a:sy n="120" d="100"/>
        </p:scale>
        <p:origin x="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2.jpeg>
</file>

<file path=ppt/media/image3.jpg>
</file>

<file path=ppt/media/image4.jpg>
</file>

<file path=ppt/media/image5.jp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021D65-185F-EE47-AF14-53CCFA3AECB6}" type="datetimeFigureOut">
              <a:rPr lang="en-US" smtClean="0"/>
              <a:t>11/7/25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25E164-9D61-B945-8C7F-E3BC43AB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395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 not found. ImageFile=''. Also tried from SlideName='தமிழ் தாய் வாழ்த்து'. Searched in: ['/Users/AB74296/Downloads/DK PPT', '/Users/AB74296/Downloads/DK PPT/images', '/Users/AB74296/Downloads/DK PPT/imgs', '/Users/AB74296/Downloads/DK PPT/photos']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DK40.jpeg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DK14.jpg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DK19.jpg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 not found. ImageFile=''. Also tried from SlideName='DK35'. Searched in: ['/Users/AB74296/Downloads/DK PPT', '/Users/AB74296/Downloads/DK PPT/images', '/Users/AB74296/Downloads/DK PPT/imgs', '/Users/AB74296/Downloads/DK PPT/photos']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 not found. ImageFile=''. Also tried from SlideName='DK42'. Searched in: ['/Users/AB74296/Downloads/DK PPT', '/Users/AB74296/Downloads/DK PPT/images', '/Users/AB74296/Downloads/DK PPT/imgs', '/Users/AB74296/Downloads/DK PPT/photos']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DK28.jpg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DK26.jpg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DK09.JPG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DK39.jpeg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DK08.jpg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 not found. ImageFile=''. Also tried from SlideName='GCTS Tamil School'. Searched in: ['/Users/AB74296/Downloads/DK PPT', '/Users/AB74296/Downloads/DK PPT/images', '/Users/AB74296/Downloads/DK PPT/imgs', '/Users/AB74296/Downloads/DK PPT/photos']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DK36.JPG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DK27.jpg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DK21.jpg (converted)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DK02.jpg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t>Image: DK23 .jpeg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D9AFB-A65C-2B4E-9A01-86DCFE896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897BF1-A4CF-CCA5-A405-B607B83DF8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09116-F935-AB67-05C4-51B7B87E7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80FBC-2D2A-AA80-FC7A-138D20343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6599ED-C7D0-9BB1-5841-BF3359A95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868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EB838-36FD-0913-D92F-8A3A7EAB8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7DD124-D514-7AC3-FC07-D026A1EBF6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4A3F1-A3FC-2E9A-144B-ED9CFF3C5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2D85A-ED3D-54FA-B465-201203ACC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42CF3-67B6-76B0-973D-14FFE5284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966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AD7373-6EDF-15E9-1D8B-E87D7433C6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C08541-7443-4B56-8CFA-F41C432F42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9F95C6-F504-1418-7E4D-95E6BA257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CE48B-3F86-2C25-D85B-B7E2973AC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18BF7-06F6-8928-3BDB-B719734BA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91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034C2E-6987-594D-6FBA-BBEC5CFB9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3A216-2D8F-B5C2-DC07-5B01542DC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2D9AC0-037D-FC42-91D6-B3CF183BD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9C847B-5F26-5FC9-CEE9-C2ECDE950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1ABB4-F929-82A3-637F-6851CA851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458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10AC-E242-052C-5EC9-2E14DB673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B35A7C-8742-F0B4-E428-6B51F9257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E8FDAD-E71F-1017-AF3C-FBEE16B6F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81987-1B34-7F4B-BDC7-F50A34D84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268537-9251-31AA-1F49-EB8AFFA5E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730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A0155-2892-FE16-C038-443F40AB2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96A68-6545-AADF-7A21-7EFA540068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8E144-D5F3-09B6-C8C8-82E21F709F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A09A8-C942-ACD7-37DB-603DA7A09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F3F02-C651-DED8-C926-468C4B7A5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F42B2-8C68-D6D5-E6E9-4E3C3BD58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0074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1469B-7C67-8C4F-8E87-EC1E1F768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A54FEF-0D77-7E8F-C263-DC17C7F37F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9FA601-F42A-0858-A6BE-BF491A3AA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F495D4-D047-1624-62F9-35461BA2CB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732889-EC8E-AE95-78B8-B386CD391E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C59F0D-7F6D-521C-7533-AFA294750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5D5171-DB77-0DD9-42A2-3A441369E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FDB93B-283C-27C5-1F19-D4ECEEF27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003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83BAE-E548-E1EE-92F4-2F24C2E01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2AE6D0-1E6A-686F-61DC-B3F0D7621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7BB079-FEB5-658E-D5B5-4C3CA1220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A9319-4D75-9F13-B827-EEAD1865E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756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718F32-9839-FB92-1CBC-816B5FA71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F5DE26-0AF0-7E79-935F-F118D6115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681C05-C70F-9B7A-87D1-33F38EEE6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444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42A1B-EAC1-45E6-1BE8-72912707F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E8B29-557A-E8D0-2A50-C2FEC58E3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349BD2-F5BE-C628-1641-252D367E94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D37A5E-457F-FFB3-F4C0-DC2648432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922E3-81D1-F645-3EB0-38C0633AC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DB463B-CB90-7C4C-CD44-6DABA5CD4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451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D3AC0-E58B-8077-ACF0-6F6BC4EB2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D674BD-5404-BE84-65E4-BDE034AB04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2AC3D-605B-E665-4029-73DDA078A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B2462-4E71-5A38-FDD2-FB99F19E8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952B99-8B2E-FA01-E7E0-08B0C67EC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1C1DF8-EE6A-27C2-F5BA-A6AFABD1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28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94B55A-B964-6E09-48F8-5E6AA8E98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9572F-AD7C-C44B-BB84-1555C729F7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D1BA34-4BFF-67B0-7873-C06E08E996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43DCB7-769C-8247-886F-86AA3574362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0C40A-AC43-B077-081A-CB032E7ACE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DB646-D8EC-4E58-612D-8A6B7461FE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F929810-89B7-EA47-BFE0-C91E82F3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239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81948" y="1417320"/>
            <a:ext cx="6675120" cy="4297680"/>
          </a:xfrm>
          <a:prstGeom prst="rect">
            <a:avLst/>
          </a:prstGeom>
          <a:solidFill>
            <a:srgbClr val="EBEBEB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5379374" y="3337560"/>
            <a:ext cx="168026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000" b="1">
                <a:solidFill>
                  <a:srgbClr val="000000"/>
                </a:solidFill>
                <a:latin typeface="Arial"/>
              </a:rPr>
              <a:t>Insert Photo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0229" y="1920240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401621" y="1920240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3743442" y="5897881"/>
            <a:ext cx="476925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 dirty="0" err="1">
                <a:solidFill>
                  <a:srgbClr val="000000"/>
                </a:solidFill>
                <a:latin typeface="Arial"/>
              </a:rPr>
              <a:t>தமிழ்</a:t>
            </a:r>
            <a:r>
              <a:rPr sz="3200" b="1" dirty="0">
                <a:solidFill>
                  <a:srgbClr val="000000"/>
                </a:solidFill>
                <a:latin typeface="Arial"/>
              </a:rPr>
              <a:t> </a:t>
            </a:r>
            <a:r>
              <a:rPr sz="3200" b="1" dirty="0" err="1">
                <a:solidFill>
                  <a:srgbClr val="000000"/>
                </a:solidFill>
                <a:latin typeface="Arial"/>
              </a:rPr>
              <a:t>தாய்</a:t>
            </a:r>
            <a:r>
              <a:rPr sz="3200" b="1" dirty="0">
                <a:solidFill>
                  <a:srgbClr val="000000"/>
                </a:solidFill>
                <a:latin typeface="Arial"/>
              </a:rPr>
              <a:t> </a:t>
            </a:r>
            <a:r>
              <a:rPr sz="3200" b="1" dirty="0" err="1">
                <a:solidFill>
                  <a:srgbClr val="000000"/>
                </a:solidFill>
                <a:latin typeface="Arial"/>
              </a:rPr>
              <a:t>வாழ்த்து</a:t>
            </a:r>
            <a:endParaRPr sz="3200" b="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9" y="1920240"/>
            <a:ext cx="1055097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Annaya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1" y="1920240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DK40</a:t>
            </a:r>
          </a:p>
        </p:txBody>
      </p:sp>
      <p:pic>
        <p:nvPicPr>
          <p:cNvPr id="8" name="Picture 7" descr="A person holding a banner&#10;&#10;AI-generated content may be incorrect.">
            <a:extLst>
              <a:ext uri="{FF2B5EF4-FFF2-40B4-BE49-F238E27FC236}">
                <a16:creationId xmlns:a16="http://schemas.microsoft.com/office/drawing/2014/main" id="{AB1EAB55-4214-6A07-8A80-B2AF6FE1C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8161" y="400596"/>
            <a:ext cx="4433795" cy="591172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pic>
        <p:nvPicPr>
          <p:cNvPr id="3" name="Picture 2" descr="DK14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948" y="1417320"/>
            <a:ext cx="6675120" cy="42976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9" y="1920241"/>
            <a:ext cx="4376519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Adhav Chockalingam Ramu Prakash
Aarith Adaikalam
Arth Nair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1" y="1920241"/>
            <a:ext cx="3544753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Keshav Vasudev Ramanujam
Paarthiv Arunkumar
Surya Senthilkumar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DK14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182879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1"/>
            <a:ext cx="3930884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Jerrusha Richard
Joanna John
Mithra Manoranjitham Gajendran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1" y="1920241"/>
            <a:ext cx="3778855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Sharan Selisaa Antony Sezhain
Srinisha Ezhilarasu
Thanishka Ganeshkumar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DK19</a:t>
            </a:r>
          </a:p>
        </p:txBody>
      </p:sp>
      <p:pic>
        <p:nvPicPr>
          <p:cNvPr id="8" name="Picture 7" descr="A collage of girls wearing different dresses&#10;&#10;AI-generated content may be incorrect.">
            <a:extLst>
              <a:ext uri="{FF2B5EF4-FFF2-40B4-BE49-F238E27FC236}">
                <a16:creationId xmlns:a16="http://schemas.microsoft.com/office/drawing/2014/main" id="{FF30E6E2-DA97-52E2-D5C3-269BFBCC54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7412" y="873035"/>
            <a:ext cx="5477691" cy="547769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0229" y="1920241"/>
            <a:ext cx="3363421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Janani
Karthikeyan Govindaswamy
Prabha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01620" y="1920241"/>
            <a:ext cx="1720536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Sridhar
Sruthi Vinodh
Vinodh Venu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DK35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7AFA74F-FA39-4BBC-8D39-2F722487E7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1432" y="1672046"/>
            <a:ext cx="7253272" cy="407996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0228" y="1920240"/>
            <a:ext cx="3307316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Amegha Sreeparvathy Siji
Anugraha Sreeparvathy Siji
Caitlyn Palayoor
Devinanda Jyothish Kaimal
Nandini Premjith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401621" y="1920240"/>
            <a:ext cx="2082621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Niharika Deepak
Rhea George
Shreeya Kamal
Shriya Gidhesh
Shivani S Nair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DK42</a:t>
            </a:r>
          </a:p>
        </p:txBody>
      </p:sp>
      <p:pic>
        <p:nvPicPr>
          <p:cNvPr id="9" name="Picture 8" descr="A group of women in clothing&#10;&#10;AI-generated content may be incorrect.">
            <a:extLst>
              <a:ext uri="{FF2B5EF4-FFF2-40B4-BE49-F238E27FC236}">
                <a16:creationId xmlns:a16="http://schemas.microsoft.com/office/drawing/2014/main" id="{EA0E5D3E-518E-ADB9-4F3E-5818B17387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4845" y="833443"/>
            <a:ext cx="2920002" cy="519111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9" y="1920240"/>
            <a:ext cx="3321743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Arovizha Raju
Diyaanigka Sivakumar
Harshiv Ram Ballamurugan
Kayal Prabhakaran
Mahathi Bharath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1"/>
            <a:ext cx="3160032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Nethan Chandrasekar
Rutvik Nainegali
Saadurya Sankar
Sanithkumaar Vijayakanth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DK28</a:t>
            </a:r>
          </a:p>
        </p:txBody>
      </p:sp>
      <p:pic>
        <p:nvPicPr>
          <p:cNvPr id="8" name="Picture 7" descr="A group of children sitting on a couch&#10;&#10;AI-generated content may be incorrect.">
            <a:extLst>
              <a:ext uri="{FF2B5EF4-FFF2-40B4-BE49-F238E27FC236}">
                <a16:creationId xmlns:a16="http://schemas.microsoft.com/office/drawing/2014/main" id="{6153505A-980E-9FF4-EA18-A24AFE9A5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359" y="1170548"/>
            <a:ext cx="3545499" cy="4727332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1"/>
            <a:ext cx="2137124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Aadhya Battepati
Aneesha Reena
Harinee Arasu
Maya Dhinu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1"/>
            <a:ext cx="2568588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Medha Shinde
Sahasra Patchigolla
Sri Alaya Nallagonda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DK26</a:t>
            </a:r>
          </a:p>
        </p:txBody>
      </p:sp>
      <p:pic>
        <p:nvPicPr>
          <p:cNvPr id="8" name="Picture 7" descr="A group of women wearing red dresses&#10;&#10;AI-generated content may be incorrect.">
            <a:extLst>
              <a:ext uri="{FF2B5EF4-FFF2-40B4-BE49-F238E27FC236}">
                <a16:creationId xmlns:a16="http://schemas.microsoft.com/office/drawing/2014/main" id="{0B473A04-0B3C-B719-2C3B-F837E22C67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1280" y="2243398"/>
            <a:ext cx="7772400" cy="306012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pic>
        <p:nvPicPr>
          <p:cNvPr id="3" name="Picture 2" descr="DK09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948" y="1417320"/>
            <a:ext cx="6675120" cy="42976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9" y="1920240"/>
            <a:ext cx="2752677" cy="163121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Aadhvik Navinchandar
Adrithi Prabhu
Ahaana Asvinchandar
Athirayan Mohan
Krithik Mohankumar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1" y="1920241"/>
            <a:ext cx="2477153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Nilan Vinoth
Ravan Arun
Revanth Vijayanadh
Vedanth Vinoth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DK09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182880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0"/>
            <a:ext cx="146892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Adhya Ajith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1" y="1920240"/>
            <a:ext cx="148335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Ajith Anand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DK39</a:t>
            </a:r>
          </a:p>
        </p:txBody>
      </p:sp>
      <p:pic>
        <p:nvPicPr>
          <p:cNvPr id="8" name="Picture 7" descr="A person and child standing next to a tree&#10;&#10;AI-generated content may be incorrect.">
            <a:extLst>
              <a:ext uri="{FF2B5EF4-FFF2-40B4-BE49-F238E27FC236}">
                <a16:creationId xmlns:a16="http://schemas.microsoft.com/office/drawing/2014/main" id="{B49BA434-BC1A-657A-9878-B89244682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7413" y="1375955"/>
            <a:ext cx="2587864" cy="459670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pic>
        <p:nvPicPr>
          <p:cNvPr id="3" name="Picture 2" descr="DK08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948" y="1417320"/>
            <a:ext cx="6675120" cy="42976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1"/>
            <a:ext cx="2581156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Anjana Rajeev
Sandhiya Ramarajan
Soumya Nair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0"/>
            <a:ext cx="2156488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Susmi Vysakham
Uma Nandhini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DK08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881948" y="1417320"/>
            <a:ext cx="6675120" cy="4297680"/>
          </a:xfrm>
          <a:prstGeom prst="rect">
            <a:avLst/>
          </a:prstGeom>
          <a:solidFill>
            <a:srgbClr val="EBEBEB"/>
          </a:solidFill>
          <a:ln>
            <a:solidFill>
              <a:srgbClr val="C8C8C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5379374" y="3337560"/>
            <a:ext cx="1680268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2000" b="1">
                <a:solidFill>
                  <a:srgbClr val="000000"/>
                </a:solidFill>
                <a:latin typeface="Arial"/>
              </a:rPr>
              <a:t>Insert Photo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0229" y="1920240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endParaRPr/>
          </a:p>
        </p:txBody>
      </p:sp>
      <p:sp>
        <p:nvSpPr>
          <p:cNvPr id="6" name="TextBox 5"/>
          <p:cNvSpPr txBox="1"/>
          <p:nvPr/>
        </p:nvSpPr>
        <p:spPr>
          <a:xfrm>
            <a:off x="9401621" y="1920240"/>
            <a:ext cx="1847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endParaRPr/>
          </a:p>
        </p:txBody>
      </p:sp>
      <p:sp>
        <p:nvSpPr>
          <p:cNvPr id="7" name="TextBox 6"/>
          <p:cNvSpPr txBox="1"/>
          <p:nvPr/>
        </p:nvSpPr>
        <p:spPr>
          <a:xfrm>
            <a:off x="4149002" y="5897881"/>
            <a:ext cx="3958135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GCTS Tamil School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pic>
        <p:nvPicPr>
          <p:cNvPr id="3" name="Picture 2" descr="DK36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948" y="1417320"/>
            <a:ext cx="6675120" cy="42976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9" y="1920240"/>
            <a:ext cx="164019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Anaya Kinge
Maya Tesla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1" y="1920240"/>
            <a:ext cx="2810385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Neha Arul Muthu
Sri Himaya Nallagonda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DK36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1"/>
            <a:ext cx="2566728" cy="132343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Deepika Karthick
Gayathri Manoharan
Jeo Phoebe
Saranya Sivanandha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1"/>
            <a:ext cx="2751074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Shilpa Donthi
Swathi Kamisetty
Umabharathi Rajamari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DK27</a:t>
            </a:r>
          </a:p>
        </p:txBody>
      </p:sp>
      <p:pic>
        <p:nvPicPr>
          <p:cNvPr id="8" name="Picture 7" descr="A group of women posing for a photo&#10;&#10;AI-generated content may be incorrect.">
            <a:extLst>
              <a:ext uri="{FF2B5EF4-FFF2-40B4-BE49-F238E27FC236}">
                <a16:creationId xmlns:a16="http://schemas.microsoft.com/office/drawing/2014/main" id="{807E4F5F-3311-5874-55A3-DFCF55544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4179" y="274321"/>
            <a:ext cx="4483642" cy="576870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0"/>
            <a:ext cx="3958328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B Kalaiyarasan
Chandrasekaran Thirumalaisamy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1" y="1920240"/>
            <a:ext cx="2108269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Gayathri Devaraj
Vaishu Karthik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DK21</a:t>
            </a:r>
          </a:p>
        </p:txBody>
      </p:sp>
      <p:pic>
        <p:nvPicPr>
          <p:cNvPr id="8" name="Picture 7" descr="A group of people standing in front of curtains&#10;&#10;AI-generated content may be incorrect.">
            <a:extLst>
              <a:ext uri="{FF2B5EF4-FFF2-40B4-BE49-F238E27FC236}">
                <a16:creationId xmlns:a16="http://schemas.microsoft.com/office/drawing/2014/main" id="{6ED9D425-6CDF-B3BA-1232-20D506D0D1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1868" y="1530803"/>
            <a:ext cx="7772400" cy="43540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pic>
        <p:nvPicPr>
          <p:cNvPr id="3" name="Picture 2" descr="DK02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1948" y="1417320"/>
            <a:ext cx="6675120" cy="42976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9" y="1920241"/>
            <a:ext cx="2906565" cy="224676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Advitha Prabu
Dhanvi Vinothkumar
Jananya NaveenKumar
Krithi Sana Sudharsan
Lalitha Sridhar
Meera Raut
Mridhu Laya Sudharsan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0"/>
            <a:ext cx="2514214" cy="193899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Nandini Patange
Pavitra Menon
Pramiti Nair
Thanumitha Suresh
Thusharasri Rajesh
Trishika Velmurugan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DK02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erforming team p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8" y="0"/>
            <a:ext cx="12188952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50228" y="1920241"/>
            <a:ext cx="3905236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Adhira Vijaya Kumar
Alagu Meenal
Diya Nachammai Ramu Prakash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401620" y="1920241"/>
            <a:ext cx="2280048" cy="10156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2000">
                <a:solidFill>
                  <a:srgbClr val="FFFFFF"/>
                </a:solidFill>
                <a:latin typeface="Arial"/>
              </a:rPr>
              <a:t>Diya Venkatraman
Jagatjanani Mena
Shivani Saranraj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11553" y="5897881"/>
            <a:ext cx="1233030" cy="58477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sz="3200" b="1">
                <a:solidFill>
                  <a:srgbClr val="000000"/>
                </a:solidFill>
                <a:latin typeface="Arial"/>
              </a:rPr>
              <a:t>DK23</a:t>
            </a:r>
          </a:p>
        </p:txBody>
      </p:sp>
      <p:pic>
        <p:nvPicPr>
          <p:cNvPr id="8" name="Picture 7" descr="A group of girls in shiny outfits&#10;&#10;AI-generated content may be incorrect.">
            <a:extLst>
              <a:ext uri="{FF2B5EF4-FFF2-40B4-BE49-F238E27FC236}">
                <a16:creationId xmlns:a16="http://schemas.microsoft.com/office/drawing/2014/main" id="{B6C0AEA5-84F5-23E0-8EFA-8B79D964C2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1254" y="1393372"/>
            <a:ext cx="5750367" cy="46492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616</Words>
  <Application>Microsoft Macintosh PowerPoint</Application>
  <PresentationFormat>Widescreen</PresentationFormat>
  <Paragraphs>65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Jayabal, Prakash</dc:creator>
  <cp:lastModifiedBy>Jayabal, Prakash</cp:lastModifiedBy>
  <cp:revision>9</cp:revision>
  <dcterms:created xsi:type="dcterms:W3CDTF">2025-11-07T22:14:46Z</dcterms:created>
  <dcterms:modified xsi:type="dcterms:W3CDTF">2025-11-07T22:32:32Z</dcterms:modified>
</cp:coreProperties>
</file>

<file path=docProps/thumbnail.jpeg>
</file>